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6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36510-4F41-4DF4-8146-A20468457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A4BDAF-4632-4A46-8555-B2C8FDB41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D5803E-55C3-4CA8-B0DC-69C1227F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24EB9F-57A1-46A0-BF32-025F16AB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498211-E51D-4EAB-AD91-CB586698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0C10A8-4D2E-4B03-8DFA-3122662B3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BE019C8-D473-4321-89B1-6FD4AA508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9FAE3-A06C-45B7-9CA9-8D0B0F0C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BF926B-A995-4E70-8C21-CC5E4B1A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02DC98-975A-424D-AAB7-7F494F0E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20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6E33CC2-276B-4807-9285-562BD28164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9CFA6E-74DD-4861-A430-72045C45E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082A07-9569-4154-A8F6-FDDD32672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251032-7920-4AD3-8F52-E4EAE81DA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DBDDD-5B06-48FD-B4B6-CDBA34F4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3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17E4A0-4EC1-4C57-83C9-C7020F59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1880C-17E8-4DA8-A15A-2AB5FC34E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127472-7702-4B32-9CC0-689DD6F0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2FA334-1A66-40DA-AEF9-7BC57D55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30E404-5B0C-4298-846B-25BCACF9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50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20F17E-45E4-44B0-A444-FE1782525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C4D8C-3B1E-434B-AD83-B1C5205DA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C1CE6C-DAF3-4F15-9FE1-8EB7898D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22D100-D2A0-4583-AE10-22D7AF4B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E8D4EA-53DA-4A9C-B00B-DA915177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42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A01741-F860-4978-BC75-AF10F76B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C97BD6-0516-4D04-9C69-CEB5290EA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35E2ED-4217-4583-9D00-102A1B488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EA5DB0-ACF4-424F-BD97-9503A5BD1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5E719D-2B42-411B-8975-CB7752A0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3EA54F-758E-457B-921E-0D31DB0F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2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018A3-C251-4F3F-97EC-3A464563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342D06-A03E-456A-97E9-04FB35EC3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544A69-458C-4D11-BB19-841AFA611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22B83F-6CF4-4B3A-B309-CE6A82793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8606A52-334A-4C52-92DD-790700375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0841F68-0C21-4C5B-83F7-709C503D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4231053-6C34-42B1-A22F-EF08E12E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F1509BE-A199-4E8A-A8FA-2E370FCC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98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49C84-3475-42E4-8DCB-8AA77CE5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8FF559-998C-4F43-8FA2-48713D60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C250A5E-C4C7-425D-9B06-34E9C5A4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6EA551F-89E3-4BFC-A1C2-552167BE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4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82632B6-9EEA-46C6-AC11-79897871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0A39EB-0517-42D5-8ED5-DDEC7F85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A868BA-C36F-4226-9A5E-BAF8F06E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84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0302DB-A1FE-491E-A605-BF435FA3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F74676-0058-43F5-9FAD-45053D75F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E6C076-6DE9-4E6E-8FB9-C75038168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0D8130-8329-41F4-8352-15143EF5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529786-A858-430E-B491-B0CFF44D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6496B7-FCCD-4AF0-A4ED-7793D0EE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3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8406F-AFEE-4887-B05E-CA56415AA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6749BD-C582-449A-8733-7E70EF218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42D5EB-DBED-4FA9-8FE7-A307D2143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392CB6-1391-42AA-9181-5E10DC6D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50AE90-2B68-4440-BB85-57F8ED4E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50B00D-6408-4617-83F2-DC0037D47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05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18FF27-5B19-4B51-8D04-7165C7EA0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049146-A841-41BF-8E7A-A5DC9C20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54A25D-CCC0-46DB-83A0-EC32E8AD3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9A19A-E261-4563-9A23-2D545C28382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7008CC-4AA4-4DE0-9BC6-BA0E9B4E3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2ACBF1-9EBE-440E-8CB5-AAF1E7225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3270-8D65-4993-9AAC-19F12141CC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12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E94061-AB91-4706-87E5-8977B63DB4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C7E16F-DC20-4AC4-810B-095ACB1B9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40543"/>
          </a:xfrm>
        </p:spPr>
        <p:txBody>
          <a:bodyPr>
            <a:noAutofit/>
          </a:bodyPr>
          <a:lstStyle/>
          <a:p>
            <a:r>
              <a:rPr lang="en-GB" sz="3600" dirty="0"/>
              <a:t>International Family Law Conference </a:t>
            </a:r>
          </a:p>
          <a:p>
            <a:r>
              <a:rPr lang="en-GB" sz="3600" dirty="0"/>
              <a:t>May 3</a:t>
            </a:r>
            <a:r>
              <a:rPr lang="en-GB" sz="3600" baseline="30000" dirty="0"/>
              <a:t>rd</a:t>
            </a:r>
            <a:r>
              <a:rPr lang="en-GB" sz="3600" dirty="0"/>
              <a:t> &amp; 4</a:t>
            </a:r>
            <a:r>
              <a:rPr lang="en-GB" sz="3600" baseline="30000" dirty="0"/>
              <a:t>th</a:t>
            </a:r>
            <a:endParaRPr lang="en-GB" sz="3600" dirty="0"/>
          </a:p>
          <a:p>
            <a:r>
              <a:rPr lang="en-GB" sz="3600" dirty="0"/>
              <a:t>Dubai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C45CF6-5C64-4DE9-95FA-1C1083D35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82" y="1130632"/>
            <a:ext cx="7790094" cy="247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HHOTEL</cp:lastModifiedBy>
  <cp:revision>1</cp:revision>
  <dcterms:created xsi:type="dcterms:W3CDTF">2018-05-03T07:01:25Z</dcterms:created>
  <dcterms:modified xsi:type="dcterms:W3CDTF">2018-05-03T07:15:47Z</dcterms:modified>
</cp:coreProperties>
</file>